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ei liu" initials="wl" lastIdx="1" clrIdx="0">
    <p:extLst>
      <p:ext uri="{19B8F6BF-5375-455C-9EA6-DF929625EA0E}">
        <p15:presenceInfo xmlns:p15="http://schemas.microsoft.com/office/powerpoint/2012/main" userId="b1143ea21dd0c81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4AADAE-C855-41CE-91BA-3FB3C9B35E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C91B29B-049E-49F4-9D43-0834B743E3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C446B5B-596C-4E63-A5A6-EAB470584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933F155-E36D-425C-B22F-4C09DB993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F5C3A01-562E-4A67-B4AA-81DDD7A5F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37235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D8FEB7-F855-48B6-9F6F-E8FDC2320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768F575-8AE3-44E8-B63C-4AF237F54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0C0F33F-9B1E-4CF8-8F0B-1759F7436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AF9734-72A5-41A4-A8DD-722011F49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F13C668-366C-4B3C-ACB7-759BB8B74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6112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33E7BCDF-8EC4-4913-BD35-2D7F9DCCBD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E059131-3ED1-40F5-8F02-E65B856BD9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73E7175-4CCA-4D67-8481-F5AFB1853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EDCBEA-413D-4F9B-93F6-24700F5A7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C19D8C5-A677-4968-93F9-5E8184A6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2336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F24F0FD-5C7F-4792-A8E8-F12E42AAC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5638939-FD1C-4DE7-8E6B-7E1E25539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DB02E01-2513-45D1-9EDC-0D2722364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AF73863-5627-4963-A4F1-424D66FB5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BCB5784-833B-4B66-BCCC-F12C0F423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7238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1DFCD4-9010-466E-882A-43F4A7D67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0DB29A9-45F9-4BC1-BBD0-D3E8F3A2EF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264A2C2-6D6E-4782-A617-5475CFCB7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4E32B1-2B65-45C6-A786-144BA6057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6A85F67-716C-4BA9-823C-77BE2C921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9897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3C4B03-16D6-4645-AB2A-087355969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F0293CD-4534-460D-9983-59DF687EF8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27AA1A4-14A2-4E8F-B404-1D9B8FE35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E86D346-6360-433F-8101-5B23B99BD6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337F986-5C75-42DB-8E8B-CFC959BB5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50F672B-BA60-47DA-AB34-5D44700D1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838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E0B5E9-6995-4D3C-A492-80F51E41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333ECA5-AEE2-421F-B9A9-35DD38842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C8A9F55-98F9-4973-9F67-D120C78B37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A647322-471D-4CCC-AC69-9917C37EB4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1F08AE6-9E7A-4E19-97A7-423BD55C68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A4AEC1C-B44D-4ABB-8994-DAD3AEF66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D02B278C-FB79-4016-B922-7812368EC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EE0FFBD-5C80-43CC-865A-D3EB26E72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6851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BE04F2-84E1-4019-AE03-4AF81B093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F6FF041-AEC3-44ED-8B90-C89B16B89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9FFBBD8-9096-4340-9F75-C986335C0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75F14C0D-1CBA-412B-8DD6-0093B145B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1525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679A99F-6AC2-4F49-B45F-B3844A16E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15F1874-453E-42CD-9742-E2990781C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56AB01-9AB1-4D89-A305-0A9D49EF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6039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A63D89-E00C-469F-A9F9-F64AC534F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BD22BE-0A20-4E0C-9499-EB8E313C1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85DF41C-0BD7-4DC8-87AA-2F0EE75A19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9D49508-9334-4D58-A7E0-F0C5FABE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43A6BE-0DDF-45C0-8EBE-44844F9C2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8FBB7BB-BF7D-4B84-9672-D52A65CC9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6364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47CA70-A897-4E58-B52A-EAB2A089D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05F3C81-1927-440E-8CCC-748C67FFE5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2DBF42D-190F-4415-8967-64B992FEE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CC27D77-6B5F-4E2E-AE6C-4F458F8B4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C06F1BA-BD87-4CD0-B4FD-B14357BCF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1D89A64-CD1D-4FBF-AD37-A2DF70EA7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5244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8D1B839-150B-4AC5-B1D1-B36B65077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5F6F4C1-ABF2-462E-AF2D-9D8BCBFBE6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A81E59E-4301-40D2-B884-FE85B41369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6679A9-2082-4856-BDE4-E7CB9BF7C01D}" type="datetimeFigureOut">
              <a:rPr lang="zh-TW" altLang="en-US" smtClean="0"/>
              <a:t>2021/9/7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575D02A-74E9-4816-9A13-459804F3D9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31202E-C076-4ED8-8CEE-3EA63569FC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22CE8-7D69-4B70-96AC-B7FEA3064AF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8346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E24E03-BA7B-4539-8D1E-B94CE45925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2021-9-7 </a:t>
            </a:r>
            <a:r>
              <a:rPr lang="zh-CN" altLang="en-US" dirty="0"/>
              <a:t>周二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1FC6982-8624-430F-9024-A6C74327D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793" y="3968684"/>
            <a:ext cx="3875882" cy="1670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76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DCD78325-0CBA-421D-B1C6-03ECA3319FCB}"/>
              </a:ext>
            </a:extLst>
          </p:cNvPr>
          <p:cNvSpPr txBox="1"/>
          <p:nvPr/>
        </p:nvSpPr>
        <p:spPr>
          <a:xfrm>
            <a:off x="150829" y="254524"/>
            <a:ext cx="1172694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早晨送雨宝去幼儿园，雨宝向带滑板过去 没有同意。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上午煮了大宝之前买的鱿鱼，还有芹菜和白粥，打算明天煲猪骨汤。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中午的时候给岳父那边买了点钙还有维生素</a:t>
            </a:r>
            <a:r>
              <a:rPr lang="en-US" altLang="zh-CN" dirty="0"/>
              <a:t>D3 </a:t>
            </a:r>
            <a:r>
              <a:rPr lang="zh-CN" altLang="en-US" dirty="0"/>
              <a:t>大宝转我三旧水 搭了四五十蚊进去。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下午大宝去上班 我睡着了。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傍晚接雨宝回来时 雨宝的小同学（江铭远）一直在幼儿园门口等着 然后两个人一块在幼儿园门口玩了会 然后在我这边院子里玩了会。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雨宝在玩滑板的时候不小心摔倒 手指磨破了皮，回家后给消毒然后包了创可贴。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晚上问了下雨宝的老师 今天给的收据是要缴费的，给大宝说了下。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雨宝晚上写了会</a:t>
            </a:r>
            <a:r>
              <a:rPr lang="en-US" altLang="zh-CN" dirty="0"/>
              <a:t>《</a:t>
            </a:r>
            <a:r>
              <a:rPr lang="zh-CN" altLang="en-US" dirty="0"/>
              <a:t>登鹳雀楼</a:t>
            </a:r>
            <a:r>
              <a:rPr lang="en-US" altLang="zh-CN" dirty="0"/>
              <a:t>》</a:t>
            </a:r>
            <a:r>
              <a:rPr lang="zh-CN" altLang="en-US" dirty="0"/>
              <a:t>的拼音 然后和雨宝一起拼读了几遍。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今晚拼读完后 跟雨宝一块开始学习乘法表。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临睡前雨宝自己学了会英文。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81632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EB77618F-6100-4DF8-A139-C96D39DE6B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3200400" cy="6858000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D6759E74-AE0C-476C-A8AF-79371FB561E6}"/>
              </a:ext>
            </a:extLst>
          </p:cNvPr>
          <p:cNvSpPr txBox="1"/>
          <p:nvPr/>
        </p:nvSpPr>
        <p:spPr>
          <a:xfrm>
            <a:off x="4011354" y="546754"/>
            <a:ext cx="461665" cy="353505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/>
              <a:t>雨宝练习拼读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74547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F9ABEE13-0DC3-464D-B669-4CA7C7918C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18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77306CA-9E94-4973-8703-B52E35CB87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68C582C4-3D50-43B4-8A88-7F9DD4825D65}"/>
              </a:ext>
            </a:extLst>
          </p:cNvPr>
          <p:cNvSpPr txBox="1"/>
          <p:nvPr/>
        </p:nvSpPr>
        <p:spPr>
          <a:xfrm>
            <a:off x="9247695" y="395926"/>
            <a:ext cx="2262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雨宝今晚一起玩的小同学</a:t>
            </a:r>
            <a:endParaRPr lang="zh-TW" altLang="en-US" dirty="0"/>
          </a:p>
        </p:txBody>
      </p:sp>
      <p:sp>
        <p:nvSpPr>
          <p:cNvPr id="8" name="語音泡泡: 橢圓形 7">
            <a:extLst>
              <a:ext uri="{FF2B5EF4-FFF2-40B4-BE49-F238E27FC236}">
                <a16:creationId xmlns:a16="http://schemas.microsoft.com/office/drawing/2014/main" id="{D6DD6F5B-B2B9-4BEB-B1E5-99D37AA8EE32}"/>
              </a:ext>
            </a:extLst>
          </p:cNvPr>
          <p:cNvSpPr/>
          <p:nvPr/>
        </p:nvSpPr>
        <p:spPr>
          <a:xfrm>
            <a:off x="8526348" y="1042257"/>
            <a:ext cx="2262433" cy="646331"/>
          </a:xfrm>
          <a:prstGeom prst="wedgeEllipseCallout">
            <a:avLst>
              <a:gd name="adj1" fmla="val -79166"/>
              <a:gd name="adj2" fmla="val 26037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江铭远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4324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F202B98E-161D-4E96-9624-05182A036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890" y="1671392"/>
            <a:ext cx="6230219" cy="3515216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79DE180A-237C-44E6-826D-D0FF3015B0DC}"/>
              </a:ext>
            </a:extLst>
          </p:cNvPr>
          <p:cNvSpPr txBox="1"/>
          <p:nvPr/>
        </p:nvSpPr>
        <p:spPr>
          <a:xfrm>
            <a:off x="4996207" y="1093510"/>
            <a:ext cx="35664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雨宝</a:t>
            </a:r>
            <a:r>
              <a:rPr lang="en-US" altLang="zh-CN" dirty="0"/>
              <a:t>9</a:t>
            </a:r>
            <a:r>
              <a:rPr lang="zh-CN" altLang="en-US" dirty="0"/>
              <a:t>月份幼儿园费用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4120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281</Words>
  <Application>Microsoft Office PowerPoint</Application>
  <PresentationFormat>寬螢幕</PresentationFormat>
  <Paragraphs>15</Paragraphs>
  <Slides>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佈景主題</vt:lpstr>
      <vt:lpstr>2021-9-7 周二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2021-9-7 周二</dc:title>
  <dc:creator>wei liu</dc:creator>
  <cp:lastModifiedBy>wei liu</cp:lastModifiedBy>
  <cp:revision>38</cp:revision>
  <dcterms:created xsi:type="dcterms:W3CDTF">2021-09-07T12:45:29Z</dcterms:created>
  <dcterms:modified xsi:type="dcterms:W3CDTF">2021-09-07T13:07:35Z</dcterms:modified>
</cp:coreProperties>
</file>

<file path=docProps/thumbnail.jpeg>
</file>